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0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5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0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5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6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6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8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0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9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5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3/20/2024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2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71201FD-B9B8-44FB-827C-2B72B2C61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ED50380-B737-4843-B657-D1F72ECE0E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838A1CE-8855-4800-8759-A56D50C74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60E8BB7-1962-48A1-AE75-138B858AD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4B998B9-5288-4CE0-B72D-57048D824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1CCB6E9-345A-4FF8-A88D-3E5CF21D4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1318E85-96B6-461C-8287-F6CA4968C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6BFD751-AAE9-43DB-8D9F-FBD0019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A33B7E8-7994-46BB-A708-1BAEAE9A4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E24BAA5-7F61-4495-857C-97EDFC96FD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16A69CD-5F58-4D4E-8784-EF04768B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B01CAAA-9CED-4D6E-94EF-252DDFCB7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46C2E15-6DB9-400F-A463-3A74881199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548849A-5ABA-4068-B1B8-628853773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026C35F-2E6D-487D-B9F7-C4FEC99C2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C96CD3E-B1D7-4FEB-A4C4-9D2224756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5504DA9-0960-480F-A0D1-43F798BA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D211248-4214-4C32-9181-236A50543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C8DA7D9-8888-4AE1-88A9-070E3D39A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5EF6DF4-75E2-40AE-898D-8439C1A1B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EB5A874-B7FD-462A-B169-E7FDB5AA6C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E40B800-A1C4-40CF-B676-3714D7BC62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9DC799A-8E1B-473C-8A5C-61A7E6E17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241FE59-669C-46CE-BD6B-BCC0E38E3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38A03C7-4888-469E-B83E-68A5A252F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949D6E2-575B-4B3B-9200-F89FF6263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192BECB-21C3-4E10-BA4A-1A40B32FE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399FED6-669D-4F33-B077-DCABEE44C4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F0A4E8B-1AAA-4226-98A8-D787BCF2A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9842F70-1987-4D9B-A998-AB1CA140F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2A5A85E-17B3-4952-B61F-2F5B41D63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B1FC6E2-FA10-41E8-AD12-66A1CF983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FD26DE0-E81C-E365-F515-39F332920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3956389"/>
            <a:ext cx="6391422" cy="2438354"/>
          </a:xfrm>
        </p:spPr>
        <p:txBody>
          <a:bodyPr anchor="t">
            <a:normAutofit/>
          </a:bodyPr>
          <a:lstStyle/>
          <a:p>
            <a:r>
              <a:rPr lang="nl-NL" dirty="0"/>
              <a:t>FUTURE TENSE</a:t>
            </a:r>
            <a:br>
              <a:rPr lang="nl-NL" dirty="0"/>
            </a:br>
            <a:r>
              <a:rPr lang="nl-NL" sz="2400" dirty="0"/>
              <a:t>(WILL&amp; TO BE GOING TO)</a:t>
            </a: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2A40D8-A83A-ED31-39E6-F11464B5E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9849" y="4842128"/>
            <a:ext cx="4103276" cy="2114043"/>
          </a:xfrm>
        </p:spPr>
        <p:txBody>
          <a:bodyPr anchor="t">
            <a:normAutofit fontScale="85000" lnSpcReduction="20000"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 err="1"/>
              <a:t>EngelsvoorAG</a:t>
            </a:r>
            <a:r>
              <a:rPr lang="nl-NL" dirty="0"/>
              <a:t>    ©Nikki Klerks</a:t>
            </a:r>
            <a:endParaRPr lang="en-NL" dirty="0"/>
          </a:p>
        </p:txBody>
      </p:sp>
      <p:pic>
        <p:nvPicPr>
          <p:cNvPr id="4" name="Picture 3" descr="Abstract smoke background">
            <a:extLst>
              <a:ext uri="{FF2B5EF4-FFF2-40B4-BE49-F238E27FC236}">
                <a16:creationId xmlns:a16="http://schemas.microsoft.com/office/drawing/2014/main" id="{C2BD331A-71B7-507D-E665-09DEDFD154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867" b="30481"/>
          <a:stretch/>
        </p:blipFill>
        <p:spPr>
          <a:xfrm>
            <a:off x="-6214" y="10"/>
            <a:ext cx="12214825" cy="3383374"/>
          </a:xfrm>
          <a:custGeom>
            <a:avLst/>
            <a:gdLst/>
            <a:ahLst/>
            <a:cxnLst/>
            <a:rect l="l" t="t" r="r" b="b"/>
            <a:pathLst>
              <a:path w="12214825" h="3383384">
                <a:moveTo>
                  <a:pt x="12213819" y="0"/>
                </a:moveTo>
                <a:cubicBezTo>
                  <a:pt x="12213819" y="29107"/>
                  <a:pt x="12214067" y="89770"/>
                  <a:pt x="12214502" y="174101"/>
                </a:cubicBezTo>
                <a:lnTo>
                  <a:pt x="12214825" y="234681"/>
                </a:lnTo>
                <a:lnTo>
                  <a:pt x="12214825" y="2718323"/>
                </a:lnTo>
                <a:lnTo>
                  <a:pt x="11377417" y="2725712"/>
                </a:lnTo>
                <a:cubicBezTo>
                  <a:pt x="7318291" y="2799276"/>
                  <a:pt x="6189525" y="3387660"/>
                  <a:pt x="3246747" y="3383361"/>
                </a:cubicBezTo>
                <a:cubicBezTo>
                  <a:pt x="2493396" y="3382260"/>
                  <a:pt x="1619330" y="3339570"/>
                  <a:pt x="544071" y="3235389"/>
                </a:cubicBezTo>
                <a:lnTo>
                  <a:pt x="19466" y="3181198"/>
                </a:lnTo>
                <a:cubicBezTo>
                  <a:pt x="22117" y="2650999"/>
                  <a:pt x="12840" y="2122787"/>
                  <a:pt x="3563" y="1594575"/>
                </a:cubicBezTo>
                <a:lnTo>
                  <a:pt x="0" y="1239098"/>
                </a:lnTo>
                <a:lnTo>
                  <a:pt x="0" y="7944"/>
                </a:lnTo>
                <a:close/>
              </a:path>
            </a:pathLst>
          </a:custGeom>
        </p:spPr>
      </p:pic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27D6616B-CA16-4E7A-AD49-69268088A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2" y="4239706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052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B852-4838-9F8C-3E14-25B18E6D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FUTURE TENSE = TOEKOMENDE TIJD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EB711-B395-06EF-0758-82B9360CB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Er zijn meerdere vormen voor de toekomende tijd in het Engels, dus om aan te geven dat dingen in de toekomst gaan gebeuren.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 focussen hier op: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+ hele werkwoord</a:t>
            </a:r>
          </a:p>
          <a:p>
            <a:pPr marL="0" indent="0">
              <a:buNone/>
            </a:pPr>
            <a:r>
              <a:rPr lang="nl-NL" dirty="0"/>
              <a:t>&amp;</a:t>
            </a:r>
          </a:p>
          <a:p>
            <a:pPr marL="0" indent="0">
              <a:buNone/>
            </a:pP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going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+ hele werkwoord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213424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438D1-1756-5C0C-4953-A197F3B43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1119752"/>
          </a:xfrm>
        </p:spPr>
        <p:txBody>
          <a:bodyPr/>
          <a:lstStyle/>
          <a:p>
            <a:r>
              <a:rPr lang="nl-NL" dirty="0"/>
              <a:t>Will + hele werkwoord</a:t>
            </a: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3521F-FAB8-3AF1-D7FC-5A0486B7A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2549236"/>
            <a:ext cx="10495904" cy="3906981"/>
          </a:xfrm>
        </p:spPr>
        <p:txBody>
          <a:bodyPr>
            <a:normAutofit/>
          </a:bodyPr>
          <a:lstStyle/>
          <a:p>
            <a:r>
              <a:rPr lang="nl-NL" dirty="0"/>
              <a:t>We gebruiken </a:t>
            </a:r>
            <a:r>
              <a:rPr lang="nl-NL" u="sng" dirty="0" err="1"/>
              <a:t>will</a:t>
            </a:r>
            <a:r>
              <a:rPr lang="nl-NL" u="sng" dirty="0"/>
              <a:t> + hele werkwoord </a:t>
            </a:r>
            <a:r>
              <a:rPr lang="nl-NL" dirty="0"/>
              <a:t>voor: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Voorspellingen, vooral na </a:t>
            </a:r>
            <a:r>
              <a:rPr lang="nl-NL" b="1" dirty="0"/>
              <a:t>I </a:t>
            </a:r>
            <a:r>
              <a:rPr lang="nl-NL" b="1" dirty="0" err="1"/>
              <a:t>think</a:t>
            </a:r>
            <a:r>
              <a:rPr lang="nl-NL" b="1" dirty="0"/>
              <a:t> </a:t>
            </a:r>
            <a:r>
              <a:rPr lang="nl-NL" dirty="0"/>
              <a:t>of </a:t>
            </a:r>
            <a:r>
              <a:rPr lang="nl-NL" b="1" dirty="0"/>
              <a:t>I </a:t>
            </a:r>
            <a:r>
              <a:rPr lang="nl-NL" b="1" dirty="0" err="1"/>
              <a:t>don’t</a:t>
            </a:r>
            <a:r>
              <a:rPr lang="nl-NL" b="1" dirty="0"/>
              <a:t> </a:t>
            </a:r>
            <a:r>
              <a:rPr lang="nl-NL" b="1" dirty="0" err="1"/>
              <a:t>think</a:t>
            </a:r>
            <a:endParaRPr lang="nl-NL" b="1" dirty="0"/>
          </a:p>
          <a:p>
            <a:r>
              <a:rPr lang="nl-NL" dirty="0"/>
              <a:t>Ex. I </a:t>
            </a:r>
            <a:r>
              <a:rPr lang="nl-NL" dirty="0" err="1"/>
              <a:t>think</a:t>
            </a:r>
            <a:r>
              <a:rPr lang="nl-NL" dirty="0"/>
              <a:t> in 5 </a:t>
            </a:r>
            <a:r>
              <a:rPr lang="nl-NL" dirty="0" err="1"/>
              <a:t>years</a:t>
            </a:r>
            <a:r>
              <a:rPr lang="nl-NL" dirty="0"/>
              <a:t> </a:t>
            </a:r>
            <a:r>
              <a:rPr lang="nl-NL" dirty="0" err="1"/>
              <a:t>there</a:t>
            </a:r>
            <a:r>
              <a:rPr lang="nl-NL" dirty="0"/>
              <a:t> </a:t>
            </a:r>
            <a:r>
              <a:rPr lang="nl-NL" u="sng" dirty="0" err="1"/>
              <a:t>will</a:t>
            </a:r>
            <a:r>
              <a:rPr lang="nl-NL" u="sng" dirty="0"/>
              <a:t> </a:t>
            </a:r>
            <a:r>
              <a:rPr lang="nl-NL" u="sng" dirty="0" err="1"/>
              <a:t>be</a:t>
            </a:r>
            <a:r>
              <a:rPr lang="nl-NL" u="sng" dirty="0"/>
              <a:t> </a:t>
            </a:r>
            <a:r>
              <a:rPr lang="nl-NL" dirty="0"/>
              <a:t>a lot of </a:t>
            </a:r>
            <a:r>
              <a:rPr lang="nl-NL" dirty="0" err="1"/>
              <a:t>medical</a:t>
            </a:r>
            <a:r>
              <a:rPr lang="nl-NL" dirty="0"/>
              <a:t> </a:t>
            </a:r>
            <a:r>
              <a:rPr lang="nl-NL" dirty="0" err="1"/>
              <a:t>assistants</a:t>
            </a:r>
            <a:r>
              <a:rPr lang="nl-NL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Belofte of aanbod</a:t>
            </a:r>
          </a:p>
          <a:p>
            <a:r>
              <a:rPr lang="nl-NL" dirty="0"/>
              <a:t>Ex. I </a:t>
            </a:r>
            <a:r>
              <a:rPr lang="nl-NL" dirty="0" err="1"/>
              <a:t>promise</a:t>
            </a:r>
            <a:r>
              <a:rPr lang="nl-NL" dirty="0"/>
              <a:t> I </a:t>
            </a:r>
            <a:r>
              <a:rPr lang="nl-NL" u="sng" dirty="0" err="1"/>
              <a:t>won’t</a:t>
            </a:r>
            <a:r>
              <a:rPr lang="nl-NL" u="sng" dirty="0"/>
              <a:t> </a:t>
            </a:r>
            <a:r>
              <a:rPr lang="nl-NL" u="sng" dirty="0" err="1"/>
              <a:t>come</a:t>
            </a:r>
            <a:r>
              <a:rPr lang="nl-NL" u="sng" dirty="0"/>
              <a:t> </a:t>
            </a:r>
            <a:r>
              <a:rPr lang="nl-NL" dirty="0"/>
              <a:t>home late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Beslissingen die gemaakt worden op het moment van spreken</a:t>
            </a:r>
          </a:p>
          <a:p>
            <a:r>
              <a:rPr lang="nl-NL" dirty="0"/>
              <a:t>Ex. “The </a:t>
            </a:r>
            <a:r>
              <a:rPr lang="nl-NL" dirty="0" err="1"/>
              <a:t>sun</a:t>
            </a:r>
            <a:r>
              <a:rPr lang="nl-NL" dirty="0"/>
              <a:t> is </a:t>
            </a:r>
            <a:r>
              <a:rPr lang="nl-NL" dirty="0" err="1"/>
              <a:t>shining</a:t>
            </a:r>
            <a:r>
              <a:rPr lang="nl-NL" dirty="0"/>
              <a:t>, I </a:t>
            </a:r>
            <a:r>
              <a:rPr lang="nl-NL" dirty="0" err="1"/>
              <a:t>will</a:t>
            </a:r>
            <a:r>
              <a:rPr lang="nl-NL" dirty="0"/>
              <a:t> walk home </a:t>
            </a:r>
            <a:r>
              <a:rPr lang="nl-NL" dirty="0" err="1"/>
              <a:t>today</a:t>
            </a:r>
            <a:r>
              <a:rPr lang="nl-NL" dirty="0"/>
              <a:t>!”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95919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5A10F-3632-4361-C124-0A7E8694A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6"/>
            <a:ext cx="10312571" cy="1346212"/>
          </a:xfrm>
        </p:spPr>
        <p:txBody>
          <a:bodyPr/>
          <a:lstStyle/>
          <a:p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going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+ hele werkwoord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AC72F-6DA0-7291-4EDD-1426395E6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452255"/>
            <a:ext cx="10312571" cy="3292667"/>
          </a:xfrm>
        </p:spPr>
        <p:txBody>
          <a:bodyPr/>
          <a:lstStyle/>
          <a:p>
            <a:r>
              <a:rPr lang="nl-NL" dirty="0"/>
              <a:t>We gebruiken </a:t>
            </a:r>
            <a:r>
              <a:rPr lang="nl-NL" u="sng" dirty="0" err="1"/>
              <a:t>to</a:t>
            </a:r>
            <a:r>
              <a:rPr lang="nl-NL" u="sng" dirty="0"/>
              <a:t> </a:t>
            </a:r>
            <a:r>
              <a:rPr lang="nl-NL" u="sng" dirty="0" err="1"/>
              <a:t>be</a:t>
            </a:r>
            <a:r>
              <a:rPr lang="nl-NL" u="sng" dirty="0"/>
              <a:t> </a:t>
            </a:r>
            <a:r>
              <a:rPr lang="nl-NL" u="sng" dirty="0" err="1"/>
              <a:t>going</a:t>
            </a:r>
            <a:r>
              <a:rPr lang="nl-NL" u="sng" dirty="0"/>
              <a:t> </a:t>
            </a:r>
            <a:r>
              <a:rPr lang="nl-NL" u="sng" dirty="0" err="1"/>
              <a:t>to</a:t>
            </a:r>
            <a:r>
              <a:rPr lang="nl-NL" u="sng" dirty="0"/>
              <a:t> + hele werkwoord </a:t>
            </a:r>
            <a:r>
              <a:rPr lang="nl-NL" dirty="0"/>
              <a:t>voor: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Plannen/intenties</a:t>
            </a:r>
          </a:p>
          <a:p>
            <a:r>
              <a:rPr lang="nl-NL" dirty="0"/>
              <a:t>Ex. We </a:t>
            </a:r>
            <a:r>
              <a:rPr lang="nl-NL" u="sng" dirty="0"/>
              <a:t>are </a:t>
            </a:r>
            <a:r>
              <a:rPr lang="nl-NL" u="sng" dirty="0" err="1"/>
              <a:t>going</a:t>
            </a:r>
            <a:r>
              <a:rPr lang="nl-NL" u="sng" dirty="0"/>
              <a:t> </a:t>
            </a:r>
            <a:r>
              <a:rPr lang="nl-NL" u="sng" dirty="0" err="1"/>
              <a:t>to</a:t>
            </a:r>
            <a:r>
              <a:rPr lang="nl-NL" u="sng" dirty="0"/>
              <a:t> </a:t>
            </a:r>
            <a:r>
              <a:rPr lang="nl-NL" u="sng" dirty="0" err="1"/>
              <a:t>study</a:t>
            </a:r>
            <a:r>
              <a:rPr lang="nl-NL" u="sng" dirty="0"/>
              <a:t> </a:t>
            </a:r>
            <a:r>
              <a:rPr lang="nl-NL" dirty="0"/>
              <a:t>hard </a:t>
            </a:r>
            <a:r>
              <a:rPr lang="nl-NL" dirty="0" err="1"/>
              <a:t>during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weekend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Voorspellingen gebaseerd op wat je kunt zien</a:t>
            </a:r>
          </a:p>
          <a:p>
            <a:r>
              <a:rPr lang="nl-NL" dirty="0"/>
              <a:t>Ex. Look at </a:t>
            </a:r>
            <a:r>
              <a:rPr lang="nl-NL" dirty="0" err="1"/>
              <a:t>those</a:t>
            </a:r>
            <a:r>
              <a:rPr lang="nl-NL" dirty="0"/>
              <a:t> </a:t>
            </a:r>
            <a:r>
              <a:rPr lang="nl-NL" dirty="0" err="1"/>
              <a:t>students</a:t>
            </a:r>
            <a:r>
              <a:rPr lang="nl-NL" dirty="0"/>
              <a:t>! 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u="sng" dirty="0"/>
              <a:t>are </a:t>
            </a:r>
            <a:r>
              <a:rPr lang="nl-NL" u="sng" dirty="0" err="1"/>
              <a:t>going</a:t>
            </a:r>
            <a:r>
              <a:rPr lang="nl-NL" u="sng" dirty="0"/>
              <a:t> </a:t>
            </a:r>
            <a:r>
              <a:rPr lang="nl-NL" u="sng" dirty="0" err="1"/>
              <a:t>to</a:t>
            </a:r>
            <a:r>
              <a:rPr lang="nl-NL" u="sng" dirty="0"/>
              <a:t> miss </a:t>
            </a:r>
            <a:r>
              <a:rPr lang="nl-NL" dirty="0" err="1"/>
              <a:t>their</a:t>
            </a:r>
            <a:r>
              <a:rPr lang="nl-NL" dirty="0"/>
              <a:t> bus.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733208658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DarkSeedLeftStep">
      <a:dk1>
        <a:srgbClr val="000000"/>
      </a:dk1>
      <a:lt1>
        <a:srgbClr val="FFFFFF"/>
      </a:lt1>
      <a:dk2>
        <a:srgbClr val="301B2D"/>
      </a:dk2>
      <a:lt2>
        <a:srgbClr val="F0F3F2"/>
      </a:lt2>
      <a:accent1>
        <a:srgbClr val="E72983"/>
      </a:accent1>
      <a:accent2>
        <a:srgbClr val="D517C0"/>
      </a:accent2>
      <a:accent3>
        <a:srgbClr val="AD29E7"/>
      </a:accent3>
      <a:accent4>
        <a:srgbClr val="5725D7"/>
      </a:accent4>
      <a:accent5>
        <a:srgbClr val="2944E7"/>
      </a:accent5>
      <a:accent6>
        <a:srgbClr val="1781D5"/>
      </a:accent6>
      <a:hlink>
        <a:srgbClr val="433FBF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190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Grandview</vt:lpstr>
      <vt:lpstr>Wingdings</vt:lpstr>
      <vt:lpstr>CosineVTI</vt:lpstr>
      <vt:lpstr>FUTURE TENSE (WILL&amp; TO BE GOING TO)</vt:lpstr>
      <vt:lpstr>FUTURE TENSE = TOEKOMENDE TIJD</vt:lpstr>
      <vt:lpstr>Will + hele werkwoord</vt:lpstr>
      <vt:lpstr>To be going to + hele werkwoord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TENSE (WILL&amp; TO BE GOING TO)</dc:title>
  <dc:creator>Nikki Klerks</dc:creator>
  <cp:lastModifiedBy>Nikki Klerks</cp:lastModifiedBy>
  <cp:revision>1</cp:revision>
  <dcterms:created xsi:type="dcterms:W3CDTF">2024-03-20T07:39:25Z</dcterms:created>
  <dcterms:modified xsi:type="dcterms:W3CDTF">2024-03-21T14:28:59Z</dcterms:modified>
</cp:coreProperties>
</file>